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32"/>
  </p:notesMasterIdLst>
  <p:handoutMasterIdLst>
    <p:handoutMasterId r:id="rId33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489" r:id="rId12"/>
    <p:sldId id="4491" r:id="rId13"/>
    <p:sldId id="4492" r:id="rId14"/>
    <p:sldId id="4493" r:id="rId15"/>
    <p:sldId id="4494" r:id="rId16"/>
    <p:sldId id="4495" r:id="rId17"/>
    <p:sldId id="4490" r:id="rId18"/>
    <p:sldId id="4498" r:id="rId19"/>
    <p:sldId id="4499" r:id="rId20"/>
    <p:sldId id="4500" r:id="rId21"/>
    <p:sldId id="4496" r:id="rId22"/>
    <p:sldId id="4501" r:id="rId23"/>
    <p:sldId id="4497" r:id="rId24"/>
    <p:sldId id="4502" r:id="rId25"/>
    <p:sldId id="4503" r:id="rId26"/>
    <p:sldId id="4504" r:id="rId27"/>
    <p:sldId id="4505" r:id="rId28"/>
    <p:sldId id="4484" r:id="rId29"/>
    <p:sldId id="4483" r:id="rId30"/>
    <p:sldId id="4485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6" autoAdjust="0"/>
    <p:restoredTop sz="48141" autoAdjust="0"/>
  </p:normalViewPr>
  <p:slideViewPr>
    <p:cSldViewPr snapToGrid="0">
      <p:cViewPr varScale="1">
        <p:scale>
          <a:sx n="77" d="100"/>
          <a:sy n="77" d="100"/>
        </p:scale>
        <p:origin x="2936" y="1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2/24/2020 10:28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2/24/2020 10:28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2/24/2020 10:28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E33-EAAA-4B7A-9ED8-C79BE3CD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&amp; 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C37BE-082B-4D26-AEEF-D81A75C28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Windows &amp; Linux containers available</a:t>
            </a:r>
          </a:p>
          <a:p>
            <a:r>
              <a:rPr lang="en-US" dirty="0"/>
              <a:t>Provides the benefits of App Service and Containers without the overhead of a cluster.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FF227DB7-297D-401C-AFEA-2543CCFB3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7536" y="3250277"/>
            <a:ext cx="7754937" cy="338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23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4F5B-BEA0-4B93-8214-E65EC6AD0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</a:t>
            </a:r>
            <a:r>
              <a:rPr lang="en-US" dirty="0" err="1"/>
              <a:t>WebJobs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BE65D-BF03-4306-8E6F-ABC451EBBA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Continuous vs Triggered</a:t>
            </a:r>
          </a:p>
          <a:p>
            <a:r>
              <a:rPr lang="en-US" dirty="0" err="1"/>
              <a:t>WebJobs</a:t>
            </a:r>
            <a:r>
              <a:rPr lang="en-US" dirty="0"/>
              <a:t> vs Azure Functions</a:t>
            </a:r>
          </a:p>
        </p:txBody>
      </p:sp>
      <p:pic>
        <p:nvPicPr>
          <p:cNvPr id="4098" name="Picture 2" descr="WebJob page">
            <a:extLst>
              <a:ext uri="{FF2B5EF4-FFF2-40B4-BE49-F238E27FC236}">
                <a16:creationId xmlns:a16="http://schemas.microsoft.com/office/drawing/2014/main" id="{FA3CB98D-027D-4716-989A-86C5A17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42" y="3497262"/>
            <a:ext cx="91725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73986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2AB0A-BADA-4694-81CB-AA0C38249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App Service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AC33-7BED-433C-808E-285B49E88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omepage">
            <a:extLst>
              <a:ext uri="{FF2B5EF4-FFF2-40B4-BE49-F238E27FC236}">
                <a16:creationId xmlns:a16="http://schemas.microsoft.com/office/drawing/2014/main" id="{82734F0A-F0C7-40EA-AE2B-2469E6B1F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110" y="1208433"/>
            <a:ext cx="73342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61405-24B0-4529-ACDD-BA7177E18343}"/>
              </a:ext>
            </a:extLst>
          </p:cNvPr>
          <p:cNvSpPr txBox="1"/>
          <p:nvPr/>
        </p:nvSpPr>
        <p:spPr>
          <a:xfrm>
            <a:off x="1687484" y="6629647"/>
            <a:ext cx="1050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not mentioned in this objective, but Azure Monitor Application Insights can also help with this</a:t>
            </a:r>
          </a:p>
        </p:txBody>
      </p:sp>
    </p:spTree>
    <p:extLst>
      <p:ext uri="{BB962C8B-B14F-4D97-AF65-F5344CB8AC3E}">
        <p14:creationId xmlns:p14="http://schemas.microsoft.com/office/powerpoint/2010/main" val="12335372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and develop apps that run in containers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configure diagnostic settings on resources</a:t>
            </a:r>
          </a:p>
          <a:p>
            <a:r>
              <a:rPr lang="en-US" dirty="0"/>
              <a:t>create a container image by using a Dockerfile</a:t>
            </a:r>
          </a:p>
          <a:p>
            <a:r>
              <a:rPr lang="en-US" dirty="0"/>
              <a:t>create an Azure Kubernetes Service</a:t>
            </a:r>
          </a:p>
          <a:p>
            <a:r>
              <a:rPr lang="en-US" dirty="0"/>
              <a:t>publish an image to the Azure Container Registry</a:t>
            </a:r>
          </a:p>
          <a:p>
            <a:r>
              <a:rPr lang="en-US" dirty="0"/>
              <a:t>implement an application that runs on an Azure Container Instance</a:t>
            </a:r>
          </a:p>
          <a:p>
            <a:r>
              <a:rPr lang="en-US" dirty="0"/>
              <a:t>manage container settings by using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9013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1B62-2BB2-43BA-98CC-FD3BD40C9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5EEC4-0E41-49D2-BEB0-B94A98720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CFC99CDB-9ADD-4023-A7E1-B0B6E990C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95" y="1834069"/>
            <a:ext cx="10963669" cy="456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5733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760B1-B1BF-417C-BEF7-7B447B1A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build a Container?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4FF62-A652-497D-B3BF-1D4C40AF37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Dockerfile &amp; Docker Compose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3B853-67A1-4A01-BE61-C362154F2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65" y="3165878"/>
            <a:ext cx="552450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9374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42C44-7E5D-452C-91C2-3D04265D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do I keep my containers?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DCDE8-FEFA-4F73-8AA4-10592E9C29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Container Registry or like service</a:t>
            </a:r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70AEECA4-2715-40AA-A39C-EA1B77E3D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5" y="2944309"/>
            <a:ext cx="11482229" cy="264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04578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7A8D-5CEC-490F-B978-E42BC768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run my containers?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1C33-C3E6-4903-A07A-6B50E5801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Kubernetes Service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5E94CF6-9687-42F8-B660-506C506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31" y="2660073"/>
            <a:ext cx="8681858" cy="297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04406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7A8D-5CEC-490F-B978-E42BC768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I run my containers?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01C33-C3E6-4903-A07A-6B50E5801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Container Instance</a:t>
            </a:r>
          </a:p>
        </p:txBody>
      </p:sp>
      <p:pic>
        <p:nvPicPr>
          <p:cNvPr id="9218" name="Picture 2" descr="Tutorial app shown in browser">
            <a:extLst>
              <a:ext uri="{FF2B5EF4-FFF2-40B4-BE49-F238E27FC236}">
                <a16:creationId xmlns:a16="http://schemas.microsoft.com/office/drawing/2014/main" id="{8BEEE066-189A-4EB8-B670-CC54A9674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297" y="2047298"/>
            <a:ext cx="7810500" cy="45624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70177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8EBE-0376-40E2-968B-17E84E7F6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monitor my containers are doing?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144EF-4C89-4925-A838-51AF941358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Monitor for containers (aka Container Insights)</a:t>
            </a:r>
          </a:p>
          <a:p>
            <a:r>
              <a:rPr lang="en-US" dirty="0"/>
              <a:t>Containers running anywhere</a:t>
            </a:r>
          </a:p>
          <a:p>
            <a:endParaRPr lang="en-US" dirty="0"/>
          </a:p>
        </p:txBody>
      </p:sp>
      <p:pic>
        <p:nvPicPr>
          <p:cNvPr id="10242" name="Picture 2" descr="Azure Monitor for containers architecture">
            <a:extLst>
              <a:ext uri="{FF2B5EF4-FFF2-40B4-BE49-F238E27FC236}">
                <a16:creationId xmlns:a16="http://schemas.microsoft.com/office/drawing/2014/main" id="{E8553AA8-C164-41CD-9C19-DF65CAC4D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22" y="2568632"/>
            <a:ext cx="8702463" cy="40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88335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9823498" cy="1828800"/>
          </a:xfrm>
        </p:spPr>
        <p:txBody>
          <a:bodyPr>
            <a:normAutofit/>
          </a:bodyPr>
          <a:lstStyle/>
          <a:p>
            <a:r>
              <a:rPr lang="en-US" dirty="0"/>
              <a:t>Week 3</a:t>
            </a:r>
            <a:br>
              <a:rPr lang="en-US" dirty="0"/>
            </a:br>
            <a:r>
              <a:rPr lang="en-US" dirty="0"/>
              <a:t>Create and deploy apps (5-10%)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572D-B1C2-4815-9D14-BEA876BA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monitor my containers are doing?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8047-D3B7-4680-AFB7-EB6B7A3C8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AKS Diagnostics – part of the AKS service</a:t>
            </a:r>
          </a:p>
          <a:p>
            <a:endParaRPr lang="en-US" dirty="0"/>
          </a:p>
        </p:txBody>
      </p:sp>
      <p:pic>
        <p:nvPicPr>
          <p:cNvPr id="12290" name="Picture 2" descr="Diagnostic Report">
            <a:extLst>
              <a:ext uri="{FF2B5EF4-FFF2-40B4-BE49-F238E27FC236}">
                <a16:creationId xmlns:a16="http://schemas.microsoft.com/office/drawing/2014/main" id="{11D4CC13-5F99-4B36-9FE5-8D6811469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898" y="2029260"/>
            <a:ext cx="8708678" cy="46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5673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572D-B1C2-4815-9D14-BEA876BA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monitor my containers are doing?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A8047-D3B7-4680-AFB7-EB6B7A3C8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ACI Logs – part of the ACI service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B2CA5-3A73-46FE-B44E-C1A335EB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4" y="2312740"/>
            <a:ext cx="108966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7257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2186-A751-491E-961B-E4C06E9B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monitor my containers are doing?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6F0CE-7ADD-4A9F-B7DE-08BF03F12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ACI with Azure Monitor Logs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615BF2-59DE-4959-9DFA-DF387A66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84" y="2189220"/>
            <a:ext cx="70675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815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2E69-B714-4775-A56A-D68094AD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more complex apps with ACI: </a:t>
            </a:r>
            <a:br>
              <a:rPr lang="en-US" dirty="0"/>
            </a:br>
            <a:r>
              <a:rPr lang="en-US" dirty="0"/>
              <a:t>Container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B64A3-A6FA-47C4-B095-A6CF3BFFE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Same host machine, lifecycle, resources, local network, and storage volumes. </a:t>
            </a:r>
          </a:p>
          <a:p>
            <a:r>
              <a:rPr lang="en-US" dirty="0"/>
              <a:t>Like a pod in AKS.</a:t>
            </a:r>
          </a:p>
        </p:txBody>
      </p:sp>
      <p:pic>
        <p:nvPicPr>
          <p:cNvPr id="13314" name="Picture 2" descr="Container groups diagram">
            <a:extLst>
              <a:ext uri="{FF2B5EF4-FFF2-40B4-BE49-F238E27FC236}">
                <a16:creationId xmlns:a16="http://schemas.microsoft.com/office/drawing/2014/main" id="{C2194882-C7E1-4E11-849D-8DDDAE1EE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80" y="2030617"/>
            <a:ext cx="5983114" cy="48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1489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900475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46819" y="3570430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web apps by using 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an Azure app service Web App</a:t>
            </a:r>
          </a:p>
          <a:p>
            <a:r>
              <a:rPr lang="en-US" dirty="0"/>
              <a:t>create documentation for the API</a:t>
            </a:r>
          </a:p>
          <a:p>
            <a:r>
              <a:rPr lang="en-US" dirty="0"/>
              <a:t>create an App Service Web App for Containers</a:t>
            </a:r>
          </a:p>
          <a:p>
            <a:r>
              <a:rPr lang="en-US" dirty="0"/>
              <a:t>create an App Service background task by using </a:t>
            </a:r>
            <a:r>
              <a:rPr lang="en-US" dirty="0" err="1"/>
              <a:t>WebJobs</a:t>
            </a:r>
            <a:endParaRPr lang="en-US" dirty="0"/>
          </a:p>
          <a:p>
            <a:r>
              <a:rPr lang="en-US" dirty="0"/>
              <a:t>enable diagnostics logging</a:t>
            </a:r>
          </a:p>
        </p:txBody>
      </p:sp>
    </p:spTree>
    <p:extLst>
      <p:ext uri="{BB962C8B-B14F-4D97-AF65-F5344CB8AC3E}">
        <p14:creationId xmlns:p14="http://schemas.microsoft.com/office/powerpoint/2010/main" val="2922010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658E-6BD4-401C-A8F8-F941390F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pick?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9B442-98DC-4D48-9325-954BCDE2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877" y="1213658"/>
            <a:ext cx="7219106" cy="571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25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5566-3E20-4A9A-9E61-68A57EF5E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your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E7099-5FC8-4306-8DE9-EF1252C0BD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SP.NET Core API running in Azure App Service">
            <a:extLst>
              <a:ext uri="{FF2B5EF4-FFF2-40B4-BE49-F238E27FC236}">
                <a16:creationId xmlns:a16="http://schemas.microsoft.com/office/drawing/2014/main" id="{15B45914-4D23-4359-8747-9DBE44AC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59" y="1213985"/>
            <a:ext cx="5982162" cy="554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50520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405</Words>
  <Application>Microsoft Office PowerPoint</Application>
  <PresentationFormat>Custom</PresentationFormat>
  <Paragraphs>73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Dynamics 365</vt:lpstr>
      <vt:lpstr>Office Theme</vt:lpstr>
      <vt:lpstr>Azure Study Group  AZ-300 - Microsoft Azure Architect Technologies</vt:lpstr>
      <vt:lpstr>Week 3 Create and deploy apps (5-10%)</vt:lpstr>
      <vt:lpstr>Agenda</vt:lpstr>
      <vt:lpstr>Series Agenda</vt:lpstr>
      <vt:lpstr>PowerPoint Presentation</vt:lpstr>
      <vt:lpstr>Feedback Loop</vt:lpstr>
      <vt:lpstr>Create web apps by using PaaS</vt:lpstr>
      <vt:lpstr>What do I pick?</vt:lpstr>
      <vt:lpstr>Document your API</vt:lpstr>
      <vt:lpstr>App Service &amp; Containers</vt:lpstr>
      <vt:lpstr>App Service WebJobs</vt:lpstr>
      <vt:lpstr>Azure App Service diagnostics</vt:lpstr>
      <vt:lpstr>Design and develop apps that run in containers</vt:lpstr>
      <vt:lpstr>What is a container?</vt:lpstr>
      <vt:lpstr>How do I build a Container? </vt:lpstr>
      <vt:lpstr>Where do I keep my containers? </vt:lpstr>
      <vt:lpstr>Where do I run my containers?</vt:lpstr>
      <vt:lpstr>Where do I run my containers?</vt:lpstr>
      <vt:lpstr>How do I monitor my containers are doing?</vt:lpstr>
      <vt:lpstr>How do I monitor my containers are doing?</vt:lpstr>
      <vt:lpstr>How do I monitor my containers are doing?</vt:lpstr>
      <vt:lpstr>How do I monitor my containers are doing?</vt:lpstr>
      <vt:lpstr>Building more complex apps with ACI:  Container Groups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 Weisfeld</cp:lastModifiedBy>
  <cp:revision>141</cp:revision>
  <dcterms:created xsi:type="dcterms:W3CDTF">2018-10-25T18:58:28Z</dcterms:created>
  <dcterms:modified xsi:type="dcterms:W3CDTF">2020-02-24T20:22:28Z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